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91" r:id="rId5"/>
    <p:sldId id="269" r:id="rId6"/>
    <p:sldId id="268" r:id="rId7"/>
    <p:sldId id="303" r:id="rId8"/>
    <p:sldId id="304" r:id="rId9"/>
    <p:sldId id="296" r:id="rId10"/>
    <p:sldId id="305" r:id="rId11"/>
    <p:sldId id="308" r:id="rId12"/>
    <p:sldId id="309" r:id="rId13"/>
    <p:sldId id="310" r:id="rId14"/>
    <p:sldId id="306" r:id="rId15"/>
    <p:sldId id="307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43146-4088-40EE-916D-A6F4431C1C46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B549-1AA5-4452-BC96-47AD87F4573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Q2g-0ukx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Y-_8qQz2e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Tqzk4fABy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Vleesproductie</a:t>
            </a:r>
            <a:r>
              <a:rPr lang="en-GB" dirty="0" smtClean="0"/>
              <a:t> </a:t>
            </a:r>
            <a:r>
              <a:rPr lang="en-GB" dirty="0" err="1" smtClean="0"/>
              <a:t>rund</a:t>
            </a:r>
            <a:r>
              <a:rPr lang="en-GB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smtClean="0"/>
              <a:t>6,  21 </a:t>
            </a:r>
            <a:r>
              <a:rPr lang="en-GB" dirty="0" err="1" smtClean="0"/>
              <a:t>maart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7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Kwaliteitsbepaling</a:t>
            </a:r>
            <a:r>
              <a:rPr lang="en-GB" dirty="0" smtClean="0"/>
              <a:t> </a:t>
            </a:r>
            <a:r>
              <a:rPr lang="en-GB" dirty="0" err="1" smtClean="0"/>
              <a:t>vlees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3200" dirty="0" smtClean="0"/>
              <a:t>Om de </a:t>
            </a:r>
            <a:r>
              <a:rPr lang="en-GB" sz="3200" dirty="0" err="1" smtClean="0"/>
              <a:t>uitbetaling</a:t>
            </a:r>
            <a:r>
              <a:rPr lang="en-GB" sz="3200" dirty="0" smtClean="0"/>
              <a:t> </a:t>
            </a:r>
            <a:r>
              <a:rPr lang="en-GB" sz="3200" dirty="0" err="1" smtClean="0"/>
              <a:t>aan</a:t>
            </a:r>
            <a:r>
              <a:rPr lang="en-GB" sz="3200" dirty="0" smtClean="0"/>
              <a:t> de </a:t>
            </a:r>
            <a:r>
              <a:rPr lang="en-GB" sz="3200" dirty="0" err="1" smtClean="0"/>
              <a:t>boer</a:t>
            </a:r>
            <a:r>
              <a:rPr lang="en-GB" sz="3200" dirty="0" smtClean="0"/>
              <a:t> in het hele land op 1 </a:t>
            </a:r>
            <a:r>
              <a:rPr lang="en-GB" sz="3200" dirty="0" err="1" smtClean="0"/>
              <a:t>manier</a:t>
            </a:r>
            <a:r>
              <a:rPr lang="en-GB" sz="3200" dirty="0" smtClean="0"/>
              <a:t> </a:t>
            </a:r>
            <a:r>
              <a:rPr lang="en-GB" sz="3200" dirty="0" err="1" smtClean="0"/>
              <a:t>te</a:t>
            </a:r>
            <a:r>
              <a:rPr lang="en-GB" sz="3200" dirty="0" smtClean="0"/>
              <a:t> </a:t>
            </a:r>
            <a:r>
              <a:rPr lang="en-GB" sz="3200" dirty="0" err="1" smtClean="0"/>
              <a:t>doen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err="1" smtClean="0"/>
              <a:t>Zie</a:t>
            </a:r>
            <a:r>
              <a:rPr lang="en-GB" sz="3200" dirty="0" smtClean="0"/>
              <a:t> folder “</a:t>
            </a:r>
            <a:r>
              <a:rPr lang="en-GB" sz="3200" dirty="0" err="1" smtClean="0"/>
              <a:t>slachten</a:t>
            </a:r>
            <a:r>
              <a:rPr lang="en-GB" sz="3200" dirty="0" smtClean="0"/>
              <a:t>, </a:t>
            </a:r>
            <a:r>
              <a:rPr lang="en-GB" sz="3200" dirty="0" err="1" smtClean="0"/>
              <a:t>wegen</a:t>
            </a:r>
            <a:r>
              <a:rPr lang="en-GB" sz="3200" dirty="0" smtClean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</a:t>
            </a:r>
            <a:r>
              <a:rPr lang="en-GB" sz="3200" dirty="0" err="1" smtClean="0"/>
              <a:t>classificeren</a:t>
            </a:r>
            <a:r>
              <a:rPr lang="en-GB" sz="3200" dirty="0" smtClean="0"/>
              <a:t> van </a:t>
            </a:r>
            <a:r>
              <a:rPr lang="en-GB" sz="3200" dirty="0" err="1" smtClean="0"/>
              <a:t>runderen</a:t>
            </a:r>
            <a:r>
              <a:rPr lang="en-GB" sz="3200" dirty="0" smtClean="0"/>
              <a:t>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928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 laden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wegen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https://youtu.be/1Q2g-0ukxP4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4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 </a:t>
            </a:r>
            <a:r>
              <a:rPr lang="en-GB" dirty="0" err="1" smtClean="0"/>
              <a:t>slachtproces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https://youtu.be/bY-_8qQz2eY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50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Keten</a:t>
            </a:r>
            <a:r>
              <a:rPr lang="en-GB" dirty="0" smtClean="0"/>
              <a:t> </a:t>
            </a:r>
            <a:r>
              <a:rPr lang="en-GB" dirty="0" err="1" smtClean="0"/>
              <a:t>Limousin</a:t>
            </a:r>
            <a:r>
              <a:rPr lang="en-GB" dirty="0" smtClean="0"/>
              <a:t> Jan </a:t>
            </a:r>
            <a:r>
              <a:rPr lang="en-GB" dirty="0" err="1" smtClean="0"/>
              <a:t>Linders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https://youtu.be/FTqzk4fABys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72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SEUROP </a:t>
            </a:r>
            <a:r>
              <a:rPr lang="en-GB" dirty="0" err="1" smtClean="0"/>
              <a:t>systeem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200" dirty="0" smtClean="0"/>
              <a:t>S  =  </a:t>
            </a:r>
            <a:r>
              <a:rPr lang="en-GB" sz="3200" dirty="0" err="1" smtClean="0"/>
              <a:t>superieur</a:t>
            </a:r>
            <a:endParaRPr lang="en-GB" sz="3200" dirty="0" smtClean="0"/>
          </a:p>
          <a:p>
            <a:r>
              <a:rPr lang="en-GB" sz="3200" dirty="0" smtClean="0"/>
              <a:t>E  =  </a:t>
            </a:r>
            <a:r>
              <a:rPr lang="en-GB" sz="3200" dirty="0" err="1" smtClean="0"/>
              <a:t>uitstekend</a:t>
            </a:r>
            <a:endParaRPr lang="en-GB" sz="3200" dirty="0" smtClean="0"/>
          </a:p>
          <a:p>
            <a:r>
              <a:rPr lang="en-GB" sz="3200" dirty="0" smtClean="0"/>
              <a:t>U  =  </a:t>
            </a:r>
            <a:r>
              <a:rPr lang="en-GB" sz="3200" dirty="0" err="1" smtClean="0"/>
              <a:t>zeer</a:t>
            </a:r>
            <a:r>
              <a:rPr lang="en-GB" sz="3200" dirty="0" smtClean="0"/>
              <a:t> </a:t>
            </a:r>
            <a:r>
              <a:rPr lang="en-GB" sz="3200" dirty="0" err="1" smtClean="0"/>
              <a:t>goed</a:t>
            </a:r>
            <a:endParaRPr lang="en-GB" sz="3200" dirty="0" smtClean="0"/>
          </a:p>
          <a:p>
            <a:r>
              <a:rPr lang="en-GB" sz="3200" dirty="0" smtClean="0"/>
              <a:t>R  =  </a:t>
            </a:r>
            <a:r>
              <a:rPr lang="en-GB" sz="3200" dirty="0" err="1" smtClean="0"/>
              <a:t>goed</a:t>
            </a:r>
            <a:endParaRPr lang="en-GB" sz="3200" dirty="0" smtClean="0"/>
          </a:p>
          <a:p>
            <a:r>
              <a:rPr lang="en-GB" sz="3200" dirty="0" smtClean="0"/>
              <a:t>O =  </a:t>
            </a:r>
            <a:r>
              <a:rPr lang="en-GB" sz="3200" dirty="0" err="1" smtClean="0"/>
              <a:t>matig</a:t>
            </a:r>
            <a:endParaRPr lang="en-GB" sz="3200" dirty="0" smtClean="0"/>
          </a:p>
          <a:p>
            <a:r>
              <a:rPr lang="en-GB" sz="3200" dirty="0" smtClean="0"/>
              <a:t>P  =  </a:t>
            </a:r>
            <a:r>
              <a:rPr lang="en-GB" sz="3200" dirty="0" err="1" smtClean="0"/>
              <a:t>gering</a:t>
            </a:r>
            <a:r>
              <a:rPr lang="en-GB" sz="3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850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Vetpercentage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dirty="0" smtClean="0"/>
          </a:p>
          <a:p>
            <a:r>
              <a:rPr lang="en-GB" sz="3200" dirty="0" err="1" smtClean="0"/>
              <a:t>Ook</a:t>
            </a:r>
            <a:r>
              <a:rPr lang="en-GB" sz="3200" dirty="0" smtClean="0"/>
              <a:t> het </a:t>
            </a:r>
            <a:r>
              <a:rPr lang="en-GB" sz="3200" dirty="0" err="1" smtClean="0"/>
              <a:t>vetpercentage</a:t>
            </a:r>
            <a:r>
              <a:rPr lang="en-GB" sz="3200" dirty="0" smtClean="0"/>
              <a:t> </a:t>
            </a:r>
            <a:r>
              <a:rPr lang="en-GB" sz="3200" dirty="0" err="1" smtClean="0"/>
              <a:t>wordt</a:t>
            </a:r>
            <a:r>
              <a:rPr lang="en-GB" sz="3200" dirty="0" smtClean="0"/>
              <a:t> </a:t>
            </a:r>
            <a:r>
              <a:rPr lang="en-GB" sz="3200" dirty="0" err="1" smtClean="0"/>
              <a:t>geclassificeerd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1 = </a:t>
            </a:r>
            <a:r>
              <a:rPr lang="en-GB" sz="3200" dirty="0" err="1" smtClean="0"/>
              <a:t>zeer</a:t>
            </a:r>
            <a:r>
              <a:rPr lang="en-GB" sz="3200" dirty="0" smtClean="0"/>
              <a:t> </a:t>
            </a:r>
            <a:r>
              <a:rPr lang="en-GB" sz="3200" dirty="0" err="1" smtClean="0"/>
              <a:t>weinig</a:t>
            </a:r>
            <a:r>
              <a:rPr lang="en-GB" sz="3200" dirty="0" smtClean="0"/>
              <a:t> </a:t>
            </a:r>
            <a:r>
              <a:rPr lang="en-GB" sz="3200" dirty="0" err="1" smtClean="0"/>
              <a:t>en</a:t>
            </a:r>
            <a:r>
              <a:rPr lang="en-GB" sz="3200" dirty="0" smtClean="0"/>
              <a:t> 5 = </a:t>
            </a:r>
            <a:r>
              <a:rPr lang="en-GB" sz="3200" dirty="0" err="1" smtClean="0"/>
              <a:t>zeer</a:t>
            </a:r>
            <a:r>
              <a:rPr lang="en-GB" sz="3200" dirty="0" smtClean="0"/>
              <a:t> </a:t>
            </a:r>
            <a:r>
              <a:rPr lang="en-GB" sz="3200" dirty="0" err="1" smtClean="0"/>
              <a:t>veel</a:t>
            </a:r>
            <a:r>
              <a:rPr lang="en-GB" sz="3200" dirty="0" smtClean="0"/>
              <a:t> vet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6970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Werk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je </a:t>
            </a:r>
            <a:r>
              <a:rPr lang="en-GB" dirty="0" err="1" smtClean="0"/>
              <a:t>raspresentatie</a:t>
            </a: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81" y="2447925"/>
            <a:ext cx="7334250" cy="3333750"/>
          </a:xfrm>
        </p:spPr>
      </p:pic>
    </p:spTree>
    <p:extLst>
      <p:ext uri="{BB962C8B-B14F-4D97-AF65-F5344CB8AC3E}">
        <p14:creationId xmlns:p14="http://schemas.microsoft.com/office/powerpoint/2010/main" val="10563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Presentatie</a:t>
            </a:r>
            <a:r>
              <a:rPr lang="en-GB" dirty="0" smtClean="0"/>
              <a:t> </a:t>
            </a:r>
            <a:r>
              <a:rPr lang="en-GB" dirty="0" err="1" smtClean="0"/>
              <a:t>rassen</a:t>
            </a:r>
            <a:r>
              <a:rPr lang="en-GB" dirty="0" smtClean="0"/>
              <a:t>   28 </a:t>
            </a:r>
            <a:r>
              <a:rPr lang="en-GB" dirty="0" err="1" smtClean="0"/>
              <a:t>Maart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Belgische</a:t>
            </a:r>
            <a:r>
              <a:rPr lang="en-GB" sz="2800" dirty="0" smtClean="0"/>
              <a:t> </a:t>
            </a:r>
            <a:r>
              <a:rPr lang="en-GB" sz="2800" dirty="0" err="1" smtClean="0"/>
              <a:t>Blauwe</a:t>
            </a:r>
            <a:r>
              <a:rPr lang="en-GB" sz="2800" dirty="0" smtClean="0"/>
              <a:t>		- 	</a:t>
            </a:r>
            <a:r>
              <a:rPr lang="en-GB" sz="2800" dirty="0" err="1" smtClean="0"/>
              <a:t>Jorg</a:t>
            </a:r>
            <a:endParaRPr lang="en-GB" sz="2800" dirty="0" smtClean="0"/>
          </a:p>
          <a:p>
            <a:r>
              <a:rPr lang="en-GB" sz="2800" dirty="0" smtClean="0"/>
              <a:t>Blonde </a:t>
            </a:r>
            <a:r>
              <a:rPr lang="en-GB" sz="2800" dirty="0" err="1" smtClean="0"/>
              <a:t>d’Aquitaine</a:t>
            </a:r>
            <a:r>
              <a:rPr lang="en-GB" sz="2800" dirty="0" smtClean="0"/>
              <a:t>	-	Niels</a:t>
            </a:r>
          </a:p>
          <a:p>
            <a:r>
              <a:rPr lang="en-GB" sz="2800" dirty="0" err="1" smtClean="0"/>
              <a:t>Limousin</a:t>
            </a:r>
            <a:r>
              <a:rPr lang="en-GB" sz="2800" dirty="0" smtClean="0"/>
              <a:t>			-	Sander</a:t>
            </a:r>
          </a:p>
          <a:p>
            <a:r>
              <a:rPr lang="en-GB" sz="2800" dirty="0" err="1" smtClean="0"/>
              <a:t>Charolais</a:t>
            </a:r>
            <a:r>
              <a:rPr lang="en-GB" sz="2800" dirty="0" smtClean="0"/>
              <a:t>			-	Fleur</a:t>
            </a:r>
          </a:p>
          <a:p>
            <a:r>
              <a:rPr lang="en-GB" sz="2800" dirty="0" err="1" smtClean="0"/>
              <a:t>Piemontese</a:t>
            </a:r>
            <a:r>
              <a:rPr lang="en-GB" sz="2800" dirty="0" smtClean="0"/>
              <a:t>		-	Elian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3222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Presentatie</a:t>
            </a:r>
            <a:r>
              <a:rPr lang="en-GB" dirty="0" smtClean="0"/>
              <a:t> </a:t>
            </a:r>
            <a:r>
              <a:rPr lang="en-GB" dirty="0" err="1" smtClean="0"/>
              <a:t>Rassen</a:t>
            </a:r>
            <a:r>
              <a:rPr lang="en-GB" dirty="0" smtClean="0"/>
              <a:t>  4 </a:t>
            </a:r>
            <a:r>
              <a:rPr lang="en-GB" dirty="0" err="1" smtClean="0"/>
              <a:t>april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Schotse</a:t>
            </a:r>
            <a:r>
              <a:rPr lang="en-GB" sz="2800" dirty="0" smtClean="0"/>
              <a:t> </a:t>
            </a:r>
            <a:r>
              <a:rPr lang="en-GB" sz="2800" dirty="0" err="1" smtClean="0"/>
              <a:t>Hooglander</a:t>
            </a:r>
            <a:r>
              <a:rPr lang="en-GB" sz="2800" dirty="0" smtClean="0"/>
              <a:t>	-	Gijs</a:t>
            </a:r>
          </a:p>
          <a:p>
            <a:r>
              <a:rPr lang="en-GB" sz="2800" dirty="0" smtClean="0"/>
              <a:t>Galloway			-	Rik</a:t>
            </a:r>
          </a:p>
          <a:p>
            <a:r>
              <a:rPr lang="en-GB" sz="2800" dirty="0" smtClean="0"/>
              <a:t>Hereford			-	</a:t>
            </a:r>
            <a:r>
              <a:rPr lang="en-GB" sz="2800" dirty="0" err="1" smtClean="0"/>
              <a:t>Tiziano</a:t>
            </a:r>
            <a:endParaRPr lang="en-GB" sz="2800" dirty="0" smtClean="0"/>
          </a:p>
          <a:p>
            <a:r>
              <a:rPr lang="en-GB" sz="2800" dirty="0" smtClean="0"/>
              <a:t>Holstein			-	Luck</a:t>
            </a:r>
          </a:p>
          <a:p>
            <a:r>
              <a:rPr lang="en-GB" sz="2800" dirty="0" smtClean="0"/>
              <a:t>Jersey			-	</a:t>
            </a:r>
            <a:r>
              <a:rPr lang="en-GB" sz="2800" dirty="0" err="1" smtClean="0"/>
              <a:t>Twan</a:t>
            </a: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720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INleverdatum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25 </a:t>
            </a:r>
            <a:r>
              <a:rPr lang="en-GB" dirty="0" err="1" smtClean="0"/>
              <a:t>maart</a:t>
            </a:r>
            <a:r>
              <a:rPr lang="en-GB" dirty="0" smtClean="0"/>
              <a:t> !!</a:t>
            </a:r>
          </a:p>
          <a:p>
            <a:endParaRPr lang="en-GB" dirty="0"/>
          </a:p>
          <a:p>
            <a:r>
              <a:rPr lang="en-GB" dirty="0"/>
              <a:t>s</a:t>
            </a:r>
            <a:r>
              <a:rPr lang="en-GB" dirty="0" smtClean="0"/>
              <a:t>.devreede@helicon.nl</a:t>
            </a:r>
          </a:p>
          <a:p>
            <a:endParaRPr lang="en-GB" dirty="0" smtClean="0"/>
          </a:p>
          <a:p>
            <a:r>
              <a:rPr lang="en-GB" dirty="0" smtClean="0"/>
              <a:t>TE LAAT INLEVEREN:  EEN PUNT AFTREK PER DAG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24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Meerdere</a:t>
            </a:r>
            <a:r>
              <a:rPr lang="en-GB" dirty="0" smtClean="0"/>
              <a:t> </a:t>
            </a:r>
            <a:r>
              <a:rPr lang="en-GB" dirty="0" err="1" smtClean="0"/>
              <a:t>foto’s</a:t>
            </a:r>
            <a:r>
              <a:rPr lang="en-GB" dirty="0" smtClean="0"/>
              <a:t> van het </a:t>
            </a:r>
            <a:r>
              <a:rPr lang="en-GB" dirty="0" err="1" smtClean="0"/>
              <a:t>ras</a:t>
            </a:r>
            <a:r>
              <a:rPr lang="en-GB" dirty="0" smtClean="0"/>
              <a:t>: </a:t>
            </a:r>
            <a:r>
              <a:rPr lang="en-GB" dirty="0" err="1" smtClean="0"/>
              <a:t>minimaal</a:t>
            </a:r>
            <a:r>
              <a:rPr lang="en-GB" dirty="0" smtClean="0"/>
              <a:t> </a:t>
            </a:r>
            <a:r>
              <a:rPr lang="en-GB" dirty="0" err="1" smtClean="0"/>
              <a:t>koe</a:t>
            </a:r>
            <a:r>
              <a:rPr lang="en-GB" dirty="0" smtClean="0"/>
              <a:t>, </a:t>
            </a:r>
            <a:r>
              <a:rPr lang="en-GB" dirty="0" err="1" smtClean="0"/>
              <a:t>stier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kalf</a:t>
            </a:r>
            <a:endParaRPr lang="en-GB" dirty="0" smtClean="0"/>
          </a:p>
          <a:p>
            <a:r>
              <a:rPr lang="en-GB" dirty="0" smtClean="0"/>
              <a:t>Land van </a:t>
            </a:r>
            <a:r>
              <a:rPr lang="en-GB" dirty="0" err="1" smtClean="0"/>
              <a:t>herkomst</a:t>
            </a:r>
            <a:endParaRPr lang="en-GB" dirty="0" smtClean="0"/>
          </a:p>
          <a:p>
            <a:r>
              <a:rPr lang="en-GB" dirty="0" err="1" smtClean="0"/>
              <a:t>Beschrijven</a:t>
            </a:r>
            <a:r>
              <a:rPr lang="en-GB" dirty="0" smtClean="0"/>
              <a:t> </a:t>
            </a:r>
            <a:r>
              <a:rPr lang="en-GB" dirty="0" err="1" smtClean="0"/>
              <a:t>uiterlijk</a:t>
            </a:r>
            <a:r>
              <a:rPr lang="en-GB" dirty="0" smtClean="0"/>
              <a:t> (hoe </a:t>
            </a:r>
            <a:r>
              <a:rPr lang="en-GB" dirty="0" err="1" smtClean="0"/>
              <a:t>hoog</a:t>
            </a:r>
            <a:r>
              <a:rPr lang="en-GB" dirty="0" smtClean="0"/>
              <a:t>, hoe </a:t>
            </a:r>
            <a:r>
              <a:rPr lang="en-GB" dirty="0" err="1" smtClean="0"/>
              <a:t>zwaar</a:t>
            </a:r>
            <a:r>
              <a:rPr lang="en-GB" dirty="0" smtClean="0"/>
              <a:t>, </a:t>
            </a:r>
            <a:r>
              <a:rPr lang="en-GB" dirty="0" err="1" smtClean="0"/>
              <a:t>kleur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Gunstige</a:t>
            </a:r>
            <a:r>
              <a:rPr lang="en-GB" dirty="0" smtClean="0"/>
              <a:t> </a:t>
            </a:r>
            <a:r>
              <a:rPr lang="en-GB" dirty="0" err="1" smtClean="0"/>
              <a:t>eigenschappen</a:t>
            </a:r>
            <a:endParaRPr lang="en-GB" dirty="0" smtClean="0"/>
          </a:p>
          <a:p>
            <a:r>
              <a:rPr lang="en-GB" dirty="0" err="1" smtClean="0"/>
              <a:t>Ongunstige</a:t>
            </a:r>
            <a:r>
              <a:rPr lang="en-GB" dirty="0" smtClean="0"/>
              <a:t> </a:t>
            </a:r>
            <a:r>
              <a:rPr lang="en-GB" dirty="0" err="1" smtClean="0"/>
              <a:t>eigenschappen</a:t>
            </a:r>
            <a:endParaRPr lang="en-GB" dirty="0" smtClean="0"/>
          </a:p>
          <a:p>
            <a:r>
              <a:rPr lang="en-GB" dirty="0" err="1" smtClean="0"/>
              <a:t>Hoeveel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in Nederland?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welke</a:t>
            </a:r>
            <a:r>
              <a:rPr lang="en-GB" dirty="0" smtClean="0"/>
              <a:t>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landen</a:t>
            </a:r>
            <a:r>
              <a:rPr lang="en-GB" dirty="0" smtClean="0"/>
              <a:t> </a:t>
            </a:r>
            <a:r>
              <a:rPr lang="en-GB" dirty="0" err="1" smtClean="0"/>
              <a:t>komt</a:t>
            </a:r>
            <a:r>
              <a:rPr lang="en-GB" dirty="0" smtClean="0"/>
              <a:t> het </a:t>
            </a:r>
            <a:r>
              <a:rPr lang="en-GB" dirty="0" err="1" smtClean="0"/>
              <a:t>ras</a:t>
            </a:r>
            <a:r>
              <a:rPr lang="en-GB" dirty="0" smtClean="0"/>
              <a:t> </a:t>
            </a:r>
            <a:r>
              <a:rPr lang="en-GB" dirty="0" err="1" smtClean="0"/>
              <a:t>veel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7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Cijfer</a:t>
            </a:r>
            <a:r>
              <a:rPr lang="en-GB" dirty="0" smtClean="0"/>
              <a:t> </a:t>
            </a:r>
            <a:r>
              <a:rPr lang="en-GB" dirty="0" err="1" smtClean="0"/>
              <a:t>presentatie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err="1" smtClean="0"/>
              <a:t>Manier</a:t>
            </a:r>
            <a:r>
              <a:rPr lang="en-GB" sz="2800" dirty="0" smtClean="0"/>
              <a:t> van </a:t>
            </a:r>
            <a:r>
              <a:rPr lang="en-GB" sz="2800" dirty="0" err="1" smtClean="0"/>
              <a:t>presenteren</a:t>
            </a:r>
            <a:endParaRPr lang="en-GB" sz="2800" dirty="0" smtClean="0"/>
          </a:p>
          <a:p>
            <a:r>
              <a:rPr lang="en-GB" sz="2800" dirty="0" smtClean="0"/>
              <a:t>Hoe </a:t>
            </a:r>
            <a:r>
              <a:rPr lang="en-GB" sz="2800" dirty="0" err="1" smtClean="0"/>
              <a:t>ziet</a:t>
            </a:r>
            <a:r>
              <a:rPr lang="en-GB" sz="2800" dirty="0" smtClean="0"/>
              <a:t> de </a:t>
            </a:r>
            <a:r>
              <a:rPr lang="en-GB" sz="2800" dirty="0" err="1" smtClean="0"/>
              <a:t>Powerpoint</a:t>
            </a:r>
            <a:r>
              <a:rPr lang="en-GB" sz="2800" dirty="0" smtClean="0"/>
              <a:t> </a:t>
            </a:r>
            <a:r>
              <a:rPr lang="en-GB" sz="2800" dirty="0" err="1" smtClean="0"/>
              <a:t>er</a:t>
            </a:r>
            <a:r>
              <a:rPr lang="en-GB" sz="2800" dirty="0" smtClean="0"/>
              <a:t> </a:t>
            </a:r>
            <a:r>
              <a:rPr lang="en-GB" sz="2800" dirty="0" err="1" smtClean="0"/>
              <a:t>uit</a:t>
            </a:r>
            <a:r>
              <a:rPr lang="en-GB" sz="2800" dirty="0" smtClean="0"/>
              <a:t>?</a:t>
            </a:r>
          </a:p>
          <a:p>
            <a:r>
              <a:rPr lang="en-GB" sz="2800" dirty="0" err="1" smtClean="0"/>
              <a:t>Klopt</a:t>
            </a:r>
            <a:r>
              <a:rPr lang="en-GB" sz="2800" dirty="0" smtClean="0"/>
              <a:t> de </a:t>
            </a:r>
            <a:r>
              <a:rPr lang="en-GB" sz="2800" dirty="0" err="1" smtClean="0"/>
              <a:t>inhoud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Is het </a:t>
            </a:r>
            <a:r>
              <a:rPr lang="en-GB" sz="2800" dirty="0" err="1" smtClean="0"/>
              <a:t>volledig</a:t>
            </a:r>
            <a:r>
              <a:rPr lang="en-GB" sz="2800" dirty="0" smtClean="0"/>
              <a:t>? (mag </a:t>
            </a:r>
            <a:r>
              <a:rPr lang="en-GB" sz="2800" dirty="0" err="1" smtClean="0"/>
              <a:t>meer</a:t>
            </a:r>
            <a:r>
              <a:rPr lang="en-GB" sz="2800" dirty="0" smtClean="0"/>
              <a:t>, </a:t>
            </a:r>
            <a:r>
              <a:rPr lang="en-GB" sz="2800" dirty="0" err="1" smtClean="0"/>
              <a:t>niet</a:t>
            </a:r>
            <a:r>
              <a:rPr lang="en-GB" sz="2800" dirty="0" smtClean="0"/>
              <a:t> minder)</a:t>
            </a:r>
          </a:p>
          <a:p>
            <a:endParaRPr lang="en-GB" sz="2800" dirty="0"/>
          </a:p>
          <a:p>
            <a:r>
              <a:rPr lang="en-GB" sz="2800" dirty="0" err="1" smtClean="0"/>
              <a:t>Niet</a:t>
            </a:r>
            <a:r>
              <a:rPr lang="en-GB" sz="2800" dirty="0" smtClean="0"/>
              <a:t> op </a:t>
            </a:r>
            <a:r>
              <a:rPr lang="en-GB" sz="2800" dirty="0" err="1" smtClean="0"/>
              <a:t>tijd</a:t>
            </a:r>
            <a:r>
              <a:rPr lang="en-GB" sz="2800" dirty="0" smtClean="0"/>
              <a:t> </a:t>
            </a:r>
            <a:r>
              <a:rPr lang="en-GB" sz="2800" dirty="0" err="1" smtClean="0"/>
              <a:t>ingeleverd</a:t>
            </a:r>
            <a:r>
              <a:rPr lang="en-GB" sz="2800" dirty="0"/>
              <a:t> </a:t>
            </a:r>
            <a:r>
              <a:rPr lang="en-GB" sz="2800" dirty="0" smtClean="0"/>
              <a:t>(25 </a:t>
            </a:r>
            <a:r>
              <a:rPr lang="en-GB" sz="2800" dirty="0" err="1" smtClean="0"/>
              <a:t>maart</a:t>
            </a:r>
            <a:r>
              <a:rPr lang="en-GB" sz="2800" dirty="0" smtClean="0"/>
              <a:t>)? Dan </a:t>
            </a:r>
            <a:r>
              <a:rPr lang="en-GB" sz="2800" dirty="0" err="1" smtClean="0"/>
              <a:t>puntenaftrek</a:t>
            </a:r>
            <a:r>
              <a:rPr lang="en-GB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94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Toets</a:t>
            </a:r>
            <a:endParaRPr lang="en-GB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4328" y="2510146"/>
            <a:ext cx="4747373" cy="2670397"/>
          </a:xfrm>
        </p:spPr>
      </p:pic>
    </p:spTree>
    <p:extLst>
      <p:ext uri="{BB962C8B-B14F-4D97-AF65-F5344CB8AC3E}">
        <p14:creationId xmlns:p14="http://schemas.microsoft.com/office/powerpoint/2010/main" val="173070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 is </a:t>
            </a:r>
            <a:r>
              <a:rPr lang="en-GB" dirty="0" err="1" smtClean="0"/>
              <a:t>lesstof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de </a:t>
            </a:r>
            <a:r>
              <a:rPr lang="en-GB" dirty="0" err="1" smtClean="0"/>
              <a:t>toets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powerpoints</a:t>
            </a:r>
            <a:r>
              <a:rPr lang="en-GB" dirty="0" smtClean="0"/>
              <a:t> van de lessen.</a:t>
            </a:r>
          </a:p>
          <a:p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filmpjes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bijbehorende</a:t>
            </a:r>
            <a:r>
              <a:rPr lang="en-GB" dirty="0" smtClean="0"/>
              <a:t> </a:t>
            </a:r>
            <a:r>
              <a:rPr lang="en-GB" dirty="0" err="1" smtClean="0"/>
              <a:t>vragen</a:t>
            </a:r>
            <a:r>
              <a:rPr lang="en-GB" dirty="0" smtClean="0"/>
              <a:t> die in portfolio </a:t>
            </a:r>
            <a:r>
              <a:rPr lang="en-GB" dirty="0" err="1" smtClean="0"/>
              <a:t>staan</a:t>
            </a:r>
            <a:endParaRPr lang="en-GB" dirty="0" smtClean="0"/>
          </a:p>
          <a:p>
            <a:r>
              <a:rPr lang="en-GB" dirty="0" smtClean="0"/>
              <a:t>Het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 van </a:t>
            </a:r>
            <a:r>
              <a:rPr lang="en-GB" dirty="0" err="1" smtClean="0"/>
              <a:t>sommen</a:t>
            </a:r>
            <a:r>
              <a:rPr lang="en-GB" dirty="0" smtClean="0"/>
              <a:t> </a:t>
            </a:r>
            <a:r>
              <a:rPr lang="en-GB" dirty="0" err="1" smtClean="0"/>
              <a:t>aanhoudingspercentage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groei</a:t>
            </a:r>
            <a:r>
              <a:rPr lang="en-GB" dirty="0" smtClean="0"/>
              <a:t>.</a:t>
            </a:r>
          </a:p>
          <a:p>
            <a:r>
              <a:rPr lang="en-GB" dirty="0" smtClean="0"/>
              <a:t>De </a:t>
            </a:r>
            <a:r>
              <a:rPr lang="en-GB" dirty="0" err="1" smtClean="0"/>
              <a:t>rassen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0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Maak</a:t>
            </a:r>
            <a:r>
              <a:rPr lang="en-GB" dirty="0" smtClean="0"/>
              <a:t> de </a:t>
            </a:r>
            <a:r>
              <a:rPr lang="en-GB" dirty="0" err="1" smtClean="0"/>
              <a:t>vragen</a:t>
            </a:r>
            <a:r>
              <a:rPr lang="en-GB" dirty="0" smtClean="0"/>
              <a:t> van les 5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Portfolio les 5</a:t>
            </a:r>
          </a:p>
          <a:p>
            <a:endParaRPr lang="en-GB" dirty="0"/>
          </a:p>
          <a:p>
            <a:r>
              <a:rPr lang="en-GB" dirty="0" err="1" smtClean="0"/>
              <a:t>Vraag</a:t>
            </a:r>
            <a:r>
              <a:rPr lang="en-GB" dirty="0" smtClean="0"/>
              <a:t> </a:t>
            </a:r>
            <a:r>
              <a:rPr lang="en-GB" dirty="0" smtClean="0"/>
              <a:t>1 </a:t>
            </a:r>
            <a:r>
              <a:rPr lang="en-GB" dirty="0" smtClean="0"/>
              <a:t>t/m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525</TotalTime>
  <Words>257</Words>
  <Application>Microsoft Office PowerPoint</Application>
  <PresentationFormat>Breedbeeld</PresentationFormat>
  <Paragraphs>79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</vt:lpstr>
      <vt:lpstr>Gestreept</vt:lpstr>
      <vt:lpstr>Vleesproductie rund </vt:lpstr>
      <vt:lpstr>Presentatie rassen   28 Maart</vt:lpstr>
      <vt:lpstr>Presentatie Rassen  4 april</vt:lpstr>
      <vt:lpstr>INleverdatum</vt:lpstr>
      <vt:lpstr>Inhoud presentatie</vt:lpstr>
      <vt:lpstr>Cijfer presentatie</vt:lpstr>
      <vt:lpstr>Toets</vt:lpstr>
      <vt:lpstr>Wat is lesstof voor de toets?</vt:lpstr>
      <vt:lpstr>Maak de vragen van les 5</vt:lpstr>
      <vt:lpstr>Kwaliteitsbepaling vlees</vt:lpstr>
      <vt:lpstr>Het laden en wegen</vt:lpstr>
      <vt:lpstr>Het slachtproces</vt:lpstr>
      <vt:lpstr>Keten Limousin Jan Linders</vt:lpstr>
      <vt:lpstr>SEUROP systeem</vt:lpstr>
      <vt:lpstr>Vetpercentage</vt:lpstr>
      <vt:lpstr>Werk aan je raspresentatie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Vleesproductie rund</dc:title>
  <dc:creator>sandra de vreede</dc:creator>
  <cp:lastModifiedBy>sandra de vreede</cp:lastModifiedBy>
  <cp:revision>33</cp:revision>
  <dcterms:created xsi:type="dcterms:W3CDTF">2019-02-27T20:44:47Z</dcterms:created>
  <dcterms:modified xsi:type="dcterms:W3CDTF">2019-03-21T07:37:53Z</dcterms:modified>
</cp:coreProperties>
</file>